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C588A74-2338-44E7-8A19-D0E20EDC39F2}"/>
</file>

<file path=customXml/itemProps2.xml><?xml version="1.0" encoding="utf-8"?>
<ds:datastoreItem xmlns:ds="http://schemas.openxmlformats.org/officeDocument/2006/customXml" ds:itemID="{047D7942-4536-496E-9771-8F5323CB07AF}"/>
</file>

<file path=customXml/itemProps3.xml><?xml version="1.0" encoding="utf-8"?>
<ds:datastoreItem xmlns:ds="http://schemas.openxmlformats.org/officeDocument/2006/customXml" ds:itemID="{5885CE0E-EBFA-46FA-AC2D-E4B1A48403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